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13A03C-C1C2-4F1C-8D0C-5B71ABDAFDF3}" v="17" dt="2020-04-28T16:20:10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3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F76F0F-E3D6-4EFB-BD95-37F9D2EFC67D}" type="doc">
      <dgm:prSet loTypeId="urn:microsoft.com/office/officeart/2008/layout/LinedList" loCatId="list" qsTypeId="urn:microsoft.com/office/officeart/2005/8/quickstyle/simple2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9F24FAC-5F9C-4456-8267-37E8FDA93290}">
      <dgm:prSet/>
      <dgm:spPr/>
      <dgm:t>
        <a:bodyPr/>
        <a:lstStyle/>
        <a:p>
          <a:pPr rtl="0"/>
          <a:r>
            <a:rPr lang="en-US"/>
            <a:t>A strawberry is the only fruit with</a:t>
          </a:r>
          <a:r>
            <a:rPr lang="en-US">
              <a:latin typeface="Calibri Light" panose="020F0302020204030204"/>
            </a:rPr>
            <a:t> </a:t>
          </a:r>
          <a:r>
            <a:rPr lang="en-US">
              <a:latin typeface="Calibri"/>
              <a:cs typeface="Aharoni"/>
            </a:rPr>
            <a:t>seeds</a:t>
          </a:r>
          <a:r>
            <a:rPr lang="en-US"/>
            <a:t> on the outside!</a:t>
          </a:r>
        </a:p>
      </dgm:t>
    </dgm:pt>
    <dgm:pt modelId="{950C3B01-E106-41DC-B121-EDCE90B92134}" type="parTrans" cxnId="{D320BA5F-FF36-45A1-8782-3DA7ADACE76E}">
      <dgm:prSet/>
      <dgm:spPr/>
      <dgm:t>
        <a:bodyPr/>
        <a:lstStyle/>
        <a:p>
          <a:endParaRPr lang="en-US"/>
        </a:p>
      </dgm:t>
    </dgm:pt>
    <dgm:pt modelId="{CA434B6C-8EA6-4850-ADC6-7FEB6B294B91}" type="sibTrans" cxnId="{D320BA5F-FF36-45A1-8782-3DA7ADACE76E}">
      <dgm:prSet/>
      <dgm:spPr/>
      <dgm:t>
        <a:bodyPr/>
        <a:lstStyle/>
        <a:p>
          <a:endParaRPr lang="en-US"/>
        </a:p>
      </dgm:t>
    </dgm:pt>
    <dgm:pt modelId="{D5BF7C90-64B8-4EE1-B648-08CADB125A40}">
      <dgm:prSet/>
      <dgm:spPr/>
      <dgm:t>
        <a:bodyPr/>
        <a:lstStyle/>
        <a:p>
          <a:r>
            <a:rPr lang="en-US"/>
            <a:t>Ice cream was once called “CREAM-ICE”</a:t>
          </a:r>
        </a:p>
      </dgm:t>
    </dgm:pt>
    <dgm:pt modelId="{A97C50C6-1886-468C-83BF-52A15DF1C541}" type="parTrans" cxnId="{9016701E-A456-4FF1-A3A8-4ACFF280D2F5}">
      <dgm:prSet/>
      <dgm:spPr/>
      <dgm:t>
        <a:bodyPr/>
        <a:lstStyle/>
        <a:p>
          <a:endParaRPr lang="en-US"/>
        </a:p>
      </dgm:t>
    </dgm:pt>
    <dgm:pt modelId="{E0DBB3C5-7CD7-4D52-ACDF-9CD2E3B2A401}" type="sibTrans" cxnId="{9016701E-A456-4FF1-A3A8-4ACFF280D2F5}">
      <dgm:prSet/>
      <dgm:spPr/>
      <dgm:t>
        <a:bodyPr/>
        <a:lstStyle/>
        <a:p>
          <a:endParaRPr lang="en-US"/>
        </a:p>
      </dgm:t>
    </dgm:pt>
    <dgm:pt modelId="{EFCBE2F3-ABB7-4C0C-AEF3-C52F23E6CA29}" type="pres">
      <dgm:prSet presAssocID="{32F76F0F-E3D6-4EFB-BD95-37F9D2EFC67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DBF435F-2536-42AA-9BB1-D5EA99D61E2D}" type="pres">
      <dgm:prSet presAssocID="{C9F24FAC-5F9C-4456-8267-37E8FDA93290}" presName="thickLine" presStyleLbl="alignNode1" presStyleIdx="0" presStyleCnt="2"/>
      <dgm:spPr/>
    </dgm:pt>
    <dgm:pt modelId="{2079AAB5-C8AF-4891-87DA-FB121513619D}" type="pres">
      <dgm:prSet presAssocID="{C9F24FAC-5F9C-4456-8267-37E8FDA93290}" presName="horz1" presStyleCnt="0"/>
      <dgm:spPr/>
    </dgm:pt>
    <dgm:pt modelId="{00394497-56F7-46E0-B0F6-2F34AFBADF3D}" type="pres">
      <dgm:prSet presAssocID="{C9F24FAC-5F9C-4456-8267-37E8FDA93290}" presName="tx1" presStyleLbl="revTx" presStyleIdx="0" presStyleCnt="2"/>
      <dgm:spPr/>
      <dgm:t>
        <a:bodyPr/>
        <a:lstStyle/>
        <a:p>
          <a:endParaRPr lang="en-US"/>
        </a:p>
      </dgm:t>
    </dgm:pt>
    <dgm:pt modelId="{306280C1-7452-487D-85F4-075D32440BD7}" type="pres">
      <dgm:prSet presAssocID="{C9F24FAC-5F9C-4456-8267-37E8FDA93290}" presName="vert1" presStyleCnt="0"/>
      <dgm:spPr/>
    </dgm:pt>
    <dgm:pt modelId="{D46FF89E-6171-4E5E-812D-8E568D600FAA}" type="pres">
      <dgm:prSet presAssocID="{D5BF7C90-64B8-4EE1-B648-08CADB125A40}" presName="thickLine" presStyleLbl="alignNode1" presStyleIdx="1" presStyleCnt="2"/>
      <dgm:spPr/>
    </dgm:pt>
    <dgm:pt modelId="{E2C0775B-4EF2-48B7-9630-CBE8FF456496}" type="pres">
      <dgm:prSet presAssocID="{D5BF7C90-64B8-4EE1-B648-08CADB125A40}" presName="horz1" presStyleCnt="0"/>
      <dgm:spPr/>
    </dgm:pt>
    <dgm:pt modelId="{D82232F5-DF92-442C-844C-73838BD0F585}" type="pres">
      <dgm:prSet presAssocID="{D5BF7C90-64B8-4EE1-B648-08CADB125A40}" presName="tx1" presStyleLbl="revTx" presStyleIdx="1" presStyleCnt="2"/>
      <dgm:spPr/>
      <dgm:t>
        <a:bodyPr/>
        <a:lstStyle/>
        <a:p>
          <a:endParaRPr lang="en-US"/>
        </a:p>
      </dgm:t>
    </dgm:pt>
    <dgm:pt modelId="{4B2A310D-E9A5-4F56-A08F-1E612F90CF5A}" type="pres">
      <dgm:prSet presAssocID="{D5BF7C90-64B8-4EE1-B648-08CADB125A40}" presName="vert1" presStyleCnt="0"/>
      <dgm:spPr/>
    </dgm:pt>
  </dgm:ptLst>
  <dgm:cxnLst>
    <dgm:cxn modelId="{9016701E-A456-4FF1-A3A8-4ACFF280D2F5}" srcId="{32F76F0F-E3D6-4EFB-BD95-37F9D2EFC67D}" destId="{D5BF7C90-64B8-4EE1-B648-08CADB125A40}" srcOrd="1" destOrd="0" parTransId="{A97C50C6-1886-468C-83BF-52A15DF1C541}" sibTransId="{E0DBB3C5-7CD7-4D52-ACDF-9CD2E3B2A401}"/>
    <dgm:cxn modelId="{D320BA5F-FF36-45A1-8782-3DA7ADACE76E}" srcId="{32F76F0F-E3D6-4EFB-BD95-37F9D2EFC67D}" destId="{C9F24FAC-5F9C-4456-8267-37E8FDA93290}" srcOrd="0" destOrd="0" parTransId="{950C3B01-E106-41DC-B121-EDCE90B92134}" sibTransId="{CA434B6C-8EA6-4850-ADC6-7FEB6B294B91}"/>
    <dgm:cxn modelId="{BA8193D1-C0CC-42CC-BF9C-8C06C3EEB5F3}" type="presOf" srcId="{32F76F0F-E3D6-4EFB-BD95-37F9D2EFC67D}" destId="{EFCBE2F3-ABB7-4C0C-AEF3-C52F23E6CA29}" srcOrd="0" destOrd="0" presId="urn:microsoft.com/office/officeart/2008/layout/LinedList"/>
    <dgm:cxn modelId="{E6361949-8362-4437-900B-CCB6BE0025AC}" type="presOf" srcId="{C9F24FAC-5F9C-4456-8267-37E8FDA93290}" destId="{00394497-56F7-46E0-B0F6-2F34AFBADF3D}" srcOrd="0" destOrd="0" presId="urn:microsoft.com/office/officeart/2008/layout/LinedList"/>
    <dgm:cxn modelId="{A0425E72-6804-4150-98E2-73E0B0EA030C}" type="presOf" srcId="{D5BF7C90-64B8-4EE1-B648-08CADB125A40}" destId="{D82232F5-DF92-442C-844C-73838BD0F585}" srcOrd="0" destOrd="0" presId="urn:microsoft.com/office/officeart/2008/layout/LinedList"/>
    <dgm:cxn modelId="{5A88AE1E-A7CA-49CA-9C4C-7A5C71616CB3}" type="presParOf" srcId="{EFCBE2F3-ABB7-4C0C-AEF3-C52F23E6CA29}" destId="{8DBF435F-2536-42AA-9BB1-D5EA99D61E2D}" srcOrd="0" destOrd="0" presId="urn:microsoft.com/office/officeart/2008/layout/LinedList"/>
    <dgm:cxn modelId="{D096B794-DD39-411A-B23B-666DD9D79E11}" type="presParOf" srcId="{EFCBE2F3-ABB7-4C0C-AEF3-C52F23E6CA29}" destId="{2079AAB5-C8AF-4891-87DA-FB121513619D}" srcOrd="1" destOrd="0" presId="urn:microsoft.com/office/officeart/2008/layout/LinedList"/>
    <dgm:cxn modelId="{B01F79DF-4D64-49C7-9880-3C5B90D23C33}" type="presParOf" srcId="{2079AAB5-C8AF-4891-87DA-FB121513619D}" destId="{00394497-56F7-46E0-B0F6-2F34AFBADF3D}" srcOrd="0" destOrd="0" presId="urn:microsoft.com/office/officeart/2008/layout/LinedList"/>
    <dgm:cxn modelId="{8235FB8A-29B7-4284-BB32-297EA1FBF00E}" type="presParOf" srcId="{2079AAB5-C8AF-4891-87DA-FB121513619D}" destId="{306280C1-7452-487D-85F4-075D32440BD7}" srcOrd="1" destOrd="0" presId="urn:microsoft.com/office/officeart/2008/layout/LinedList"/>
    <dgm:cxn modelId="{F425755C-B43C-4220-91F2-11A5E81A7FF7}" type="presParOf" srcId="{EFCBE2F3-ABB7-4C0C-AEF3-C52F23E6CA29}" destId="{D46FF89E-6171-4E5E-812D-8E568D600FAA}" srcOrd="2" destOrd="0" presId="urn:microsoft.com/office/officeart/2008/layout/LinedList"/>
    <dgm:cxn modelId="{556C4F59-153B-4E66-8144-9C4130E9B219}" type="presParOf" srcId="{EFCBE2F3-ABB7-4C0C-AEF3-C52F23E6CA29}" destId="{E2C0775B-4EF2-48B7-9630-CBE8FF456496}" srcOrd="3" destOrd="0" presId="urn:microsoft.com/office/officeart/2008/layout/LinedList"/>
    <dgm:cxn modelId="{F97D3392-E6D5-49C6-8E97-66D8C12AC2AF}" type="presParOf" srcId="{E2C0775B-4EF2-48B7-9630-CBE8FF456496}" destId="{D82232F5-DF92-442C-844C-73838BD0F585}" srcOrd="0" destOrd="0" presId="urn:microsoft.com/office/officeart/2008/layout/LinedList"/>
    <dgm:cxn modelId="{317E4955-9631-45F3-911B-2142B4C12F6E}" type="presParOf" srcId="{E2C0775B-4EF2-48B7-9630-CBE8FF456496}" destId="{4B2A310D-E9A5-4F56-A08F-1E612F90CF5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F435F-2536-42AA-9BB1-D5EA99D61E2D}">
      <dsp:nvSpPr>
        <dsp:cNvPr id="0" name=""/>
        <dsp:cNvSpPr/>
      </dsp:nvSpPr>
      <dsp:spPr>
        <a:xfrm>
          <a:off x="0" y="0"/>
          <a:ext cx="509219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0394497-56F7-46E0-B0F6-2F34AFBADF3D}">
      <dsp:nvSpPr>
        <dsp:cNvPr id="0" name=""/>
        <dsp:cNvSpPr/>
      </dsp:nvSpPr>
      <dsp:spPr>
        <a:xfrm>
          <a:off x="0" y="0"/>
          <a:ext cx="5092194" cy="217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/>
            <a:t>A strawberry is the only fruit with</a:t>
          </a:r>
          <a:r>
            <a:rPr lang="en-US" sz="4300" kern="1200">
              <a:latin typeface="Calibri Light" panose="020F0302020204030204"/>
            </a:rPr>
            <a:t> </a:t>
          </a:r>
          <a:r>
            <a:rPr lang="en-US" sz="4300" kern="1200">
              <a:latin typeface="Calibri"/>
              <a:cs typeface="Aharoni"/>
            </a:rPr>
            <a:t>seeds</a:t>
          </a:r>
          <a:r>
            <a:rPr lang="en-US" sz="4300" kern="1200"/>
            <a:t> on the outside!</a:t>
          </a:r>
        </a:p>
      </dsp:txBody>
      <dsp:txXfrm>
        <a:off x="0" y="0"/>
        <a:ext cx="5092194" cy="2175669"/>
      </dsp:txXfrm>
    </dsp:sp>
    <dsp:sp modelId="{D46FF89E-6171-4E5E-812D-8E568D600FAA}">
      <dsp:nvSpPr>
        <dsp:cNvPr id="0" name=""/>
        <dsp:cNvSpPr/>
      </dsp:nvSpPr>
      <dsp:spPr>
        <a:xfrm>
          <a:off x="0" y="2175669"/>
          <a:ext cx="5092194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82232F5-DF92-442C-844C-73838BD0F585}">
      <dsp:nvSpPr>
        <dsp:cNvPr id="0" name=""/>
        <dsp:cNvSpPr/>
      </dsp:nvSpPr>
      <dsp:spPr>
        <a:xfrm>
          <a:off x="0" y="2175669"/>
          <a:ext cx="5092194" cy="217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/>
            <a:t>Ice cream was once called “CREAM-ICE”</a:t>
          </a:r>
        </a:p>
      </dsp:txBody>
      <dsp:txXfrm>
        <a:off x="0" y="2175669"/>
        <a:ext cx="5092194" cy="21756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280F0-2B7F-4F4E-9860-207D83F896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9C812F-900A-4ED6-A2EC-EEF4CAB27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D993-4CAE-4D87-90E1-E4710EDFD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279B-CD97-426C-A02C-40EB5840E7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E55CC-D5B8-4F76-9556-0E3C32CC4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0C88A-9B8D-40ED-BB96-6FBD926D1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79FF-82AB-4656-8F94-0CAB46D3B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963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E3597-4167-479A-B79A-D9831D891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9A6113-D2EA-463F-B01F-AC83D3E53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A7C6D-FD6F-4D23-BE44-88CE93285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279B-CD97-426C-A02C-40EB5840E7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13508-63AC-4037-9BD3-7D4837633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BB4AC-5031-48E1-9A46-2AF7EB294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79FF-82AB-4656-8F94-0CAB46D3B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27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BC6E32-F86C-4D62-8E91-53A6FAB104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98F4F5-8225-4A5F-82A7-87A03273D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7A4B4-A439-4C5A-AB68-31C612016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279B-CD97-426C-A02C-40EB5840E7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782B1-4A88-4202-80C4-DEB7B83F8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DB3BE-0CA5-44BA-ACF1-42ADE1EF7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79FF-82AB-4656-8F94-0CAB46D3B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9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780DB-DE02-49CB-B61B-A0FC55B26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11B43-2080-4906-8BD9-1932EA763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845CC-A175-40D9-9120-CB828E19D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279B-CD97-426C-A02C-40EB5840E7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A9A1E-A938-4D5A-AB5E-21B2F9ACD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99E9B-FAC9-40EC-9CDC-A17F6117B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79FF-82AB-4656-8F94-0CAB46D3B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61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9DFFA-8356-4D1F-B776-CCEE06B2F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8C7750-364F-48EF-8CD3-6D2EE8F37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6BA25-5F8E-4842-B8C6-C2EC5B59A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279B-CD97-426C-A02C-40EB5840E7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E6E18-98B6-4394-AF09-7B44D7609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93FEC-6EF3-49D4-9056-405EA1AAA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79FF-82AB-4656-8F94-0CAB46D3B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91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269BC-A277-485F-A00B-4FCC91853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6E409-483E-434F-92E5-3C7C005B1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DD063E-125F-43B3-A5DE-273634A92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303360-1290-4C52-9B85-38948D9A4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279B-CD97-426C-A02C-40EB5840E7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D57ECE-5D75-4F1B-B4EC-559757583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4C712-3EE3-4A35-A4B8-905E8CF45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79FF-82AB-4656-8F94-0CAB46D3B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6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9506B-0D2B-4E0D-AE27-6A67E94D6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0407FC-30B8-42B7-8EAB-2047458B5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4E0D1-BC25-4B09-A78B-B868CBB38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C473D8-2C1A-4C58-8CB7-58C76DBEB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BFA7E3-EE1F-47CF-8FBB-275292346E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D26DCA-179B-4686-9A37-5872FFD47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279B-CD97-426C-A02C-40EB5840E7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845433-CA85-45AB-8475-9ABC1D16B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F3DA58-4384-49C0-8601-C2B851A17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79FF-82AB-4656-8F94-0CAB46D3B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75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98BD9-BD34-467B-AF12-E0A84E193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E4D7B9-46E8-4216-BE10-4638CC690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279B-CD97-426C-A02C-40EB5840E7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101162-EB8D-4EB8-B329-2C79DFE71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EDB0E1-90AB-4FBD-AA9E-46C03AECB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79FF-82AB-4656-8F94-0CAB46D3B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87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FC24B2-F313-4A53-838F-E7C423D30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279B-CD97-426C-A02C-40EB5840E7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CEC6BC-90AE-4796-A38F-6EEA7E2F9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92119-5337-4782-868C-B2D3EC67C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79FF-82AB-4656-8F94-0CAB46D3B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25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EF8FD-F4A5-4526-862D-38367F3D5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144FA-2845-4BD2-B8C2-364A9765D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C238C0-D8CB-4B50-A2A8-97A5F5153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01FA13-7FBB-4A98-BBCC-F348DAD96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279B-CD97-426C-A02C-40EB5840E7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2C055-BD75-4DA2-8C52-55151EFAE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2D0950-A85B-48BC-BD37-614B69F03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79FF-82AB-4656-8F94-0CAB46D3B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9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4993D-C3B3-4522-B5C2-7C0E66830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ECFD5E-E080-4080-A9D7-00AD3F7FCA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DC6848-D1D2-4970-ABD5-9E4C96632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39568-4833-4C0B-89FC-720D82E8F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D279B-CD97-426C-A02C-40EB5840E7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DCA4A-992A-436A-8A24-7E21AC23A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74E6A9-12E0-41F5-A7B8-D8179A9F2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79FF-82AB-4656-8F94-0CAB46D3B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6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038230-61BD-4243-9703-DA88B54E2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F66D0E-1DBA-400B-B17D-A77FC7D68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8A402-FF97-4D07-A21C-5FF17FEE83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D279B-CD97-426C-A02C-40EB5840E7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F5F75-821A-4524-8C9C-4614E1BBEF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63C3-1A75-4AF2-AF57-84EE5F818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A79FF-82AB-4656-8F94-0CAB46D3B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09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E5EAE061-4AFE-4B3A-8FA1-FC5953E7E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D0398FB-7D27-4C59-A68B-663AE7A37CC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7A2644-E70D-49FF-8FFF-7767DA0418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520" y="2744662"/>
            <a:ext cx="6589707" cy="2387600"/>
          </a:xfrm>
        </p:spPr>
        <p:txBody>
          <a:bodyPr>
            <a:normAutofit/>
          </a:bodyPr>
          <a:lstStyle/>
          <a:p>
            <a:pPr algn="r"/>
            <a:r>
              <a:rPr lang="en-US">
                <a:latin typeface="Aharoni" panose="02010803020104030203" pitchFamily="2" charset="-79"/>
                <a:cs typeface="Aharoni" panose="02010803020104030203" pitchFamily="2" charset="-79"/>
              </a:rPr>
              <a:t>Fact/Joke of the day!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885A57-83E0-4B03-910A-693889FD72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520" y="5224338"/>
            <a:ext cx="6589707" cy="995328"/>
          </a:xfrm>
        </p:spPr>
        <p:txBody>
          <a:bodyPr>
            <a:normAutofit/>
          </a:bodyPr>
          <a:lstStyle/>
          <a:p>
            <a:pPr algn="r"/>
            <a:r>
              <a:rPr lang="en-US">
                <a:latin typeface="Aharoni" panose="02010803020104030203" pitchFamily="2" charset="-79"/>
                <a:cs typeface="Aharoni" panose="02010803020104030203" pitchFamily="2" charset="-79"/>
              </a:rPr>
              <a:t>By: Emma</a:t>
            </a:r>
          </a:p>
          <a:p>
            <a:pPr algn="r"/>
            <a:endParaRPr lang="en-US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66A0658-1CC4-4B0D-AAB7-A702286AFB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EA804283-B929-4503-802F-4585376E2B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04F1504-431A-4D86-9091-AE7E4B3337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DEE8134-8942-423C-9EAA-0110FCA113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Arc 44">
            <a:extLst>
              <a:ext uri="{FF2B5EF4-FFF2-40B4-BE49-F238E27FC236}">
                <a16:creationId xmlns:a16="http://schemas.microsoft.com/office/drawing/2014/main" id="{C36A08F5-3B56-47C5-A371-9187BE56E1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928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EBB1882-3B84-4AA5-8553-4EC9C91FE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r>
              <a:rPr lang="en-US">
                <a:latin typeface="Aharoni" panose="02010803020104030203" pitchFamily="2" charset="-79"/>
                <a:cs typeface="Aharoni" panose="02010803020104030203" pitchFamily="2" charset="-79"/>
              </a:rPr>
              <a:t>        Fact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0" name="Picture 6" descr="Vanilla Coconut Cashew Ice Cream – EATON">
            <a:extLst>
              <a:ext uri="{FF2B5EF4-FFF2-40B4-BE49-F238E27FC236}">
                <a16:creationId xmlns:a16="http://schemas.microsoft.com/office/drawing/2014/main" id="{362B0534-0FDB-4AAB-9183-C419ACAB26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82" r="3" b="11993"/>
          <a:stretch/>
        </p:blipFill>
        <p:spPr bwMode="auto"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Arc 78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trawberry Facts - Fun Facts About Strawberries">
            <a:extLst>
              <a:ext uri="{FF2B5EF4-FFF2-40B4-BE49-F238E27FC236}">
                <a16:creationId xmlns:a16="http://schemas.microsoft.com/office/drawing/2014/main" id="{686BC82A-AAF6-4A53-BFA1-F7285FB5DB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4" r="16836" b="-2"/>
          <a:stretch/>
        </p:blipFill>
        <p:spPr bwMode="auto"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0" name="Content Placeholder 2">
            <a:extLst>
              <a:ext uri="{FF2B5EF4-FFF2-40B4-BE49-F238E27FC236}">
                <a16:creationId xmlns:a16="http://schemas.microsoft.com/office/drawing/2014/main" id="{C90A0A3D-AFB4-4B76-9994-F13C28CD9C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97709"/>
              </p:ext>
            </p:extLst>
          </p:nvPr>
        </p:nvGraphicFramePr>
        <p:xfrm>
          <a:off x="838201" y="1825625"/>
          <a:ext cx="509219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239475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obot umpires' make independent league baseball debut | TechCrunch">
            <a:extLst>
              <a:ext uri="{FF2B5EF4-FFF2-40B4-BE49-F238E27FC236}">
                <a16:creationId xmlns:a16="http://schemas.microsoft.com/office/drawing/2014/main" id="{BFC6CE28-81F9-497E-B2D0-DE5A2E7CCA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91" r="909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E862BE82-D00D-42C1-BF16-93AA37870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F6D92C2D-1D3D-4974-918C-06579FB354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33" y="-2"/>
            <a:ext cx="5441859" cy="5654940"/>
          </a:xfrm>
          <a:custGeom>
            <a:avLst/>
            <a:gdLst>
              <a:gd name="connsiteX0" fmla="*/ 0 w 5441859"/>
              <a:gd name="connsiteY0" fmla="*/ 0 h 5654940"/>
              <a:gd name="connsiteX1" fmla="*/ 4400492 w 5441859"/>
              <a:gd name="connsiteY1" fmla="*/ 0 h 5654940"/>
              <a:gd name="connsiteX2" fmla="*/ 4484767 w 5441859"/>
              <a:gd name="connsiteY2" fmla="*/ 76595 h 5654940"/>
              <a:gd name="connsiteX3" fmla="*/ 5441859 w 5441859"/>
              <a:gd name="connsiteY3" fmla="*/ 2387221 h 5654940"/>
              <a:gd name="connsiteX4" fmla="*/ 2174140 w 5441859"/>
              <a:gd name="connsiteY4" fmla="*/ 5654940 h 5654940"/>
              <a:gd name="connsiteX5" fmla="*/ 156693 w 5441859"/>
              <a:gd name="connsiteY5" fmla="*/ 4957981 h 5654940"/>
              <a:gd name="connsiteX6" fmla="*/ 0 w 5441859"/>
              <a:gd name="connsiteY6" fmla="*/ 4820612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0" y="0"/>
                </a:moveTo>
                <a:lnTo>
                  <a:pt x="4400492" y="0"/>
                </a:lnTo>
                <a:lnTo>
                  <a:pt x="4484767" y="76595"/>
                </a:lnTo>
                <a:cubicBezTo>
                  <a:pt x="5076108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F5DFF0-E83E-487C-BB80-CAA78172B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882" y="110277"/>
            <a:ext cx="4062643" cy="1043409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r>
              <a:rPr lang="en-US" sz="3300" kern="1200">
                <a:latin typeface="+mj-lt"/>
                <a:ea typeface="+mj-ea"/>
                <a:cs typeface="+mj-cs"/>
              </a:rPr>
              <a:t>				</a:t>
            </a:r>
            <a:r>
              <a:rPr lang="en-US" sz="7200" kern="1200">
                <a:latin typeface="Aharoni" panose="02010803020104030203" pitchFamily="2" charset="-79"/>
                <a:cs typeface="Aharoni" panose="02010803020104030203" pitchFamily="2" charset="-79"/>
              </a:rPr>
              <a:t>Joke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63BF7-0939-4FD1-9C93-55A2BE668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50" y="1433287"/>
            <a:ext cx="4062642" cy="2754086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sz="4000">
                <a:latin typeface="Aharoni" panose="02010803020104030203" pitchFamily="2" charset="-79"/>
                <a:cs typeface="Aharoni" panose="02010803020104030203" pitchFamily="2" charset="-79"/>
              </a:rPr>
              <a:t>What animal is always at a baseball game?</a:t>
            </a:r>
          </a:p>
          <a:p>
            <a:r>
              <a:rPr lang="en-US" sz="3200">
                <a:latin typeface="Aharoni" panose="02010803020104030203" pitchFamily="2" charset="-79"/>
                <a:cs typeface="Aharoni" panose="02010803020104030203" pitchFamily="2" charset="-79"/>
              </a:rPr>
              <a:t>(answer on next page)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B717B6-18C4-47E0-8E40-F7DB7D528782}"/>
              </a:ext>
            </a:extLst>
          </p:cNvPr>
          <p:cNvSpPr txBox="1"/>
          <p:nvPr/>
        </p:nvSpPr>
        <p:spPr>
          <a:xfrm>
            <a:off x="955291" y="4284661"/>
            <a:ext cx="3046055" cy="8251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Disclaimer: finding jokes that kids understand is difficult</a:t>
            </a:r>
          </a:p>
        </p:txBody>
      </p:sp>
    </p:spTree>
    <p:extLst>
      <p:ext uri="{BB962C8B-B14F-4D97-AF65-F5344CB8AC3E}">
        <p14:creationId xmlns:p14="http://schemas.microsoft.com/office/powerpoint/2010/main" val="905655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0" name="Rectangle 138">
            <a:extLst>
              <a:ext uri="{FF2B5EF4-FFF2-40B4-BE49-F238E27FC236}">
                <a16:creationId xmlns:a16="http://schemas.microsoft.com/office/drawing/2014/main" id="{C9B9F33B-F0CC-4410-85D0-1B957DF435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9AE639-6600-408A-9BF9-9EC583095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393360" cy="1325563"/>
          </a:xfrm>
        </p:spPr>
        <p:txBody>
          <a:bodyPr>
            <a:normAutofit/>
          </a:bodyPr>
          <a:lstStyle/>
          <a:p>
            <a:r>
              <a:rPr lang="en-US">
                <a:latin typeface="Aharoni" panose="02010803020104030203" pitchFamily="2" charset="-79"/>
                <a:cs typeface="Aharoni" panose="02010803020104030203" pitchFamily="2" charset="-79"/>
              </a:rPr>
              <a:t>	Joke Answer</a:t>
            </a:r>
          </a:p>
        </p:txBody>
      </p:sp>
      <p:sp>
        <p:nvSpPr>
          <p:cNvPr id="3081" name="Freeform: Shape 140">
            <a:extLst>
              <a:ext uri="{FF2B5EF4-FFF2-40B4-BE49-F238E27FC236}">
                <a16:creationId xmlns:a16="http://schemas.microsoft.com/office/drawing/2014/main" id="{55CB1B7E-4B0B-4E99-9560-9667270DA7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73CAE-BAD8-49D1-846D-43F080C35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r>
              <a:rPr lang="en-US">
                <a:latin typeface="Aharoni" panose="02010803020104030203" pitchFamily="2" charset="-79"/>
                <a:cs typeface="Aharoni" panose="02010803020104030203" pitchFamily="2" charset="-79"/>
              </a:rPr>
              <a:t>A BAT!</a:t>
            </a:r>
          </a:p>
          <a:p>
            <a:endParaRPr lang="en-US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>
                <a:latin typeface="Aharoni" panose="02010803020104030203" pitchFamily="2" charset="-79"/>
                <a:cs typeface="Aharoni" panose="02010803020104030203" pitchFamily="2" charset="-79"/>
              </a:rPr>
              <a:t>Explanation: in baseball, they use a bat to hit the ball. A bat is also an animal. </a:t>
            </a:r>
          </a:p>
        </p:txBody>
      </p:sp>
      <p:sp>
        <p:nvSpPr>
          <p:cNvPr id="3082" name="Oval 142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0631" y="2700688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 descr="Why Bats Are Breeding Grounds for Deadly Diseases Like Ebola and ...">
            <a:extLst>
              <a:ext uri="{FF2B5EF4-FFF2-40B4-BE49-F238E27FC236}">
                <a16:creationId xmlns:a16="http://schemas.microsoft.com/office/drawing/2014/main" id="{30705AC8-8EB7-4F2E-8F22-4DE48C1917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76" r="15523" b="-1"/>
          <a:stretch/>
        </p:blipFill>
        <p:spPr bwMode="auto">
          <a:xfrm>
            <a:off x="8219558" y="852372"/>
            <a:ext cx="3096807" cy="3096807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5" name="Freeform: Shape 144">
            <a:extLst>
              <a:ext uri="{FF2B5EF4-FFF2-40B4-BE49-F238E27FC236}">
                <a16:creationId xmlns:a16="http://schemas.microsoft.com/office/drawing/2014/main" id="{196DE3D2-178D-4017-842D-87C88CE92E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3881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55865" y="1026771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8" name="Picture 6" descr="Baseball Bat Stock Photos, Pictures &amp; Royalty-Free Images - iStock">
            <a:extLst>
              <a:ext uri="{FF2B5EF4-FFF2-40B4-BE49-F238E27FC236}">
                <a16:creationId xmlns:a16="http://schemas.microsoft.com/office/drawing/2014/main" id="{0ECC5C0F-3991-4105-9568-29B0ED90E8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4" r="4483" b="-4"/>
          <a:stretch/>
        </p:blipFill>
        <p:spPr bwMode="auto">
          <a:xfrm>
            <a:off x="6723881" y="4685200"/>
            <a:ext cx="2733741" cy="2172801"/>
          </a:xfrm>
          <a:custGeom>
            <a:avLst/>
            <a:gdLst/>
            <a:ahLst/>
            <a:cxnLst/>
            <a:rect l="l" t="t" r="r" b="b"/>
            <a:pathLst>
              <a:path w="2733741" h="2172801">
                <a:moveTo>
                  <a:pt x="1366871" y="0"/>
                </a:moveTo>
                <a:cubicBezTo>
                  <a:pt x="2121772" y="0"/>
                  <a:pt x="2733741" y="595368"/>
                  <a:pt x="2733741" y="1329791"/>
                </a:cubicBezTo>
                <a:cubicBezTo>
                  <a:pt x="2733741" y="1605200"/>
                  <a:pt x="2647683" y="1861054"/>
                  <a:pt x="2500301" y="2073290"/>
                </a:cubicBezTo>
                <a:lnTo>
                  <a:pt x="2423813" y="2172801"/>
                </a:lnTo>
                <a:lnTo>
                  <a:pt x="309928" y="2172801"/>
                </a:lnTo>
                <a:lnTo>
                  <a:pt x="233440" y="2073290"/>
                </a:lnTo>
                <a:cubicBezTo>
                  <a:pt x="86058" y="1861054"/>
                  <a:pt x="0" y="1605200"/>
                  <a:pt x="0" y="1329791"/>
                </a:cubicBezTo>
                <a:cubicBezTo>
                  <a:pt x="0" y="595368"/>
                  <a:pt x="611969" y="0"/>
                  <a:pt x="1366871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9" name="Arc 148">
            <a:extLst>
              <a:ext uri="{FF2B5EF4-FFF2-40B4-BE49-F238E27FC236}">
                <a16:creationId xmlns:a16="http://schemas.microsoft.com/office/drawing/2014/main" id="{034ACCCC-54D4-4F78-9B85-4A34FEBAA9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54998">
            <a:off x="6055857" y="4209253"/>
            <a:ext cx="3868217" cy="3868217"/>
          </a:xfrm>
          <a:prstGeom prst="arc">
            <a:avLst>
              <a:gd name="adj1" fmla="val 16200000"/>
              <a:gd name="adj2" fmla="val 20479261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72413CFE-8B8A-45C9-B7BA-CF49986D48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AutoShape 2" descr="Why Bats Are Breeding Grounds for Deadly Diseases Like Ebola and ...">
            <a:extLst>
              <a:ext uri="{FF2B5EF4-FFF2-40B4-BE49-F238E27FC236}">
                <a16:creationId xmlns:a16="http://schemas.microsoft.com/office/drawing/2014/main" id="{E22A0AA8-868B-473D-8BB1-C773EFE682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58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1B392A0376B341B527AE890CD2C1E2" ma:contentTypeVersion="9" ma:contentTypeDescription="Create a new document." ma:contentTypeScope="" ma:versionID="b5a4087b7d27e2e3a2b10424a47ded90">
  <xsd:schema xmlns:xsd="http://www.w3.org/2001/XMLSchema" xmlns:xs="http://www.w3.org/2001/XMLSchema" xmlns:p="http://schemas.microsoft.com/office/2006/metadata/properties" xmlns:ns3="94820810-d927-47c1-98eb-f6c22cb70bfc" xmlns:ns4="32ff4657-05cc-4159-8858-8d27cb10886d" targetNamespace="http://schemas.microsoft.com/office/2006/metadata/properties" ma:root="true" ma:fieldsID="b29de7a27b805ce3c24daab25455f3f8" ns3:_="" ns4:_="">
    <xsd:import namespace="94820810-d927-47c1-98eb-f6c22cb70bfc"/>
    <xsd:import namespace="32ff4657-05cc-4159-8858-8d27cb10886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820810-d927-47c1-98eb-f6c22cb70b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ff4657-05cc-4159-8858-8d27cb10886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3F5EA6-49F0-4144-B385-A41349A3200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0471C7-CB7A-4ABD-A274-C3B355EF2809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32ff4657-05cc-4159-8858-8d27cb10886d"/>
    <ds:schemaRef ds:uri="http://www.w3.org/XML/1998/namespace"/>
    <ds:schemaRef ds:uri="http://schemas.openxmlformats.org/package/2006/metadata/core-properties"/>
    <ds:schemaRef ds:uri="94820810-d927-47c1-98eb-f6c22cb70bfc"/>
  </ds:schemaRefs>
</ds:datastoreItem>
</file>

<file path=customXml/itemProps3.xml><?xml version="1.0" encoding="utf-8"?>
<ds:datastoreItem xmlns:ds="http://schemas.openxmlformats.org/officeDocument/2006/customXml" ds:itemID="{2E5729E6-B8A2-4998-AE25-D7878DF4A9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820810-d927-47c1-98eb-f6c22cb70bfc"/>
    <ds:schemaRef ds:uri="32ff4657-05cc-4159-8858-8d27cb1088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Aharoni</vt:lpstr>
      <vt:lpstr>Arial</vt:lpstr>
      <vt:lpstr>Calibri</vt:lpstr>
      <vt:lpstr>Calibri Light</vt:lpstr>
      <vt:lpstr>Office Theme</vt:lpstr>
      <vt:lpstr>Fact/Joke of the day!</vt:lpstr>
      <vt:lpstr>        Fact</vt:lpstr>
      <vt:lpstr>    Joke</vt:lpstr>
      <vt:lpstr> Joke Answer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Fact/Joke of the day!</dc:title>
  <dc:creator>Taylor, Emma</dc:creator>
  <cp:lastModifiedBy>Ishley, Ashley</cp:lastModifiedBy>
  <cp:revision>2</cp:revision>
  <dcterms:created xsi:type="dcterms:W3CDTF">2020-04-28T16:15:32Z</dcterms:created>
  <dcterms:modified xsi:type="dcterms:W3CDTF">2020-05-04T01:35:44Z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0x010100DA1B392A0376B341B527AE890CD2C1E2</vt:lpwstr>
  </property>
</Properties>
</file>